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media/image12.png" ContentType="image/png"/>
  <Override PartName="/ppt/media/image20.jpeg" ContentType="image/jpeg"/>
  <Override PartName="/ppt/media/image10.jpeg" ContentType="image/jpeg"/>
  <Override PartName="/ppt/media/image5.png" ContentType="image/png"/>
  <Override PartName="/ppt/media/image9.png" ContentType="image/png"/>
  <Override PartName="/ppt/media/image13.png" ContentType="image/png"/>
  <Override PartName="/ppt/media/image8.png" ContentType="image/png"/>
  <Override PartName="/ppt/media/image21.jpeg" ContentType="image/jpeg"/>
  <Override PartName="/ppt/media/image16.png" ContentType="image/png"/>
  <Override PartName="/ppt/media/image17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3.png" ContentType="image/png"/>
  <Override PartName="/ppt/media/image4.jpeg" ContentType="image/jpeg"/>
  <Override PartName="/ppt/media/image2.png" ContentType="image/png"/>
  <Override PartName="/ppt/media/image6.png" ContentType="image/png"/>
  <Override PartName="/ppt/media/image7.jpeg" ContentType="image/jpeg"/>
  <Override PartName="/ppt/media/image18.png" ContentType="image/png"/>
  <Override PartName="/ppt/media/image11.png" ContentType="image/png"/>
  <Override PartName="/ppt/media/image19.jpeg" ContentType="image/jpe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de-DE" sz="4400" spc="-1" strike="noStrike">
                <a:latin typeface="Arial"/>
              </a:rPr>
              <a:t>Folie mittels Klicken verschieben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de-DE" sz="1400" spc="-1" strike="noStrike">
                <a:latin typeface="Times New Roman"/>
              </a:rPr>
              <a:t>&lt;Kopfzeile&gt;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de-DE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de-DE" sz="1400" spc="-1" strike="noStrike">
                <a:latin typeface="Times New Roman"/>
              </a:defRPr>
            </a:lvl1pPr>
          </a:lstStyle>
          <a:p>
            <a:r>
              <a:rPr b="0" lang="de-DE" sz="1400" spc="-1" strike="noStrike">
                <a:latin typeface="Times New Roman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de-DE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C5160DDF-4F37-4228-965D-FE43E6FE02BE}" type="slidenum">
              <a:rPr b="0" lang="de-DE" sz="1400" spc="-1" strike="noStrike">
                <a:latin typeface="Times New Roman"/>
              </a:rPr>
              <a:t>&lt;Foliennummer&gt;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Sebastian</a:t>
            </a:r>
            <a:endParaRPr b="0" lang="de-DE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(Namen jeder selber)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9EE823F-51E2-4E8F-8B4E-A1873D717180}" type="slidenum">
              <a:rPr b="0" lang="de-DE" sz="1200" spc="-1" strike="noStrike">
                <a:solidFill>
                  <a:srgbClr val="000000"/>
                </a:solidFill>
                <a:latin typeface="+mn-lt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Fynn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9A39FFF-A972-4D58-A8CA-F4E7AC7A7AC9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Ben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645BC4F8-CA68-4C77-BD4A-09EDE4256EB2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Fynn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F9FE1E6-D663-4A9A-AFBC-141F6E280F16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Ben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4B95417-218A-462C-AE35-DCDD10D2F0E9}" type="slidenum">
              <a: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Fynn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457B97A-3244-47BD-84CF-F2FA44EF0B56}" type="slidenum">
              <a: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Sebastian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F34BED2-9529-454A-8A29-46D15A44F59C}" type="slidenum">
              <a: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Ben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841206F-245D-451A-B5D4-EA32A8327E5D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Fynn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DAF2BFE-50A4-4C02-9766-6234031FEF98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94DA0D-1A1C-4BA1-B1B1-B33C62BEA9E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F492A8-1750-4896-8962-877C5065633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5EA0C0-319A-4B95-9EE8-80816BE4E23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49F30F4-A7F0-43D6-9248-084C5470064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8EB0672-A2D5-4306-B675-45C509CC5F7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3218EE5-8F67-48BD-A1DA-275113D978B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DC8FACA-418E-4AB7-8D11-E465BB91B2D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C6BF274-9246-45C8-A2DF-A70A4EB9307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49B4306-19EB-4B81-8DF9-A180E1FD673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890FE51-AEEB-4FB2-BE79-86D4995860F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1E0D52B-9A6F-4FBB-B664-B5E102A590E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CBDE20-0F6A-4D75-A5CF-14C8AF30984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ACB7E10-A1B4-4EEB-A446-7546D84D71F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FE7B874-2981-40D2-8705-9B47B2C58B9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D8E3396-DCA7-425E-A5B9-AB6BCE4F4B4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121646A-D4BC-4C4E-8317-97F2400FA33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EEF7522-B0BF-4F09-9B7F-41C89E179CB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DE495D-E4DA-4F12-9020-189FC5C81CB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3E9F72-0789-4385-8F64-D85EB432DF6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75A464-DCBC-4572-B3B0-78C1DEE69CB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D245D3-E2A0-4D9F-8439-1D9004D240E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CBAB1FB-328F-4236-AE7D-379FDEAAC7A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FBAB534-3E3A-4730-86AD-F1D696A39EC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4C85118-A2AF-4189-9F36-BB82A134139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Format des Gliederungstextes durch Klicken bearbeiten</a:t>
            </a:r>
            <a:endParaRPr b="0" lang="de-DE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Zweite Gliederungsebene</a:t>
            </a:r>
            <a:endParaRPr b="0" lang="de-DE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Dritte Gliederungsebene</a:t>
            </a:r>
            <a:endParaRPr b="0" lang="de-DE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Vierte Gliederungsebene</a:t>
            </a:r>
            <a:endParaRPr b="0" lang="de-DE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Fünfte Gliederungsebene</a:t>
            </a:r>
            <a:endParaRPr b="0" lang="de-DE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Sechste Gliederungsebene</a:t>
            </a:r>
            <a:endParaRPr b="0" lang="de-DE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Siebte Gliederungsebene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913680" y="6000840"/>
            <a:ext cx="667188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de-DE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de-DE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10514160" y="6000840"/>
            <a:ext cx="752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de-DE" sz="1100" spc="-1" strike="noStrike">
                <a:solidFill>
                  <a:srgbClr val="f2f2f2"/>
                </a:solidFill>
                <a:latin typeface="Goudy Old Style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72ABD09-A6E6-424F-8AF0-92128FA1C6CD}" type="slidenum">
              <a:rPr b="0" lang="de-DE" sz="1100" spc="-1" strike="noStrike">
                <a:solidFill>
                  <a:srgbClr val="f2f2f2"/>
                </a:solidFill>
                <a:latin typeface="Goudy Old Style"/>
                <a:ea typeface="DejaVu Sans"/>
              </a:rPr>
              <a:t>&lt;Foliennummer&gt;</a:t>
            </a:fld>
            <a:endParaRPr b="0" lang="de-DE" sz="11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7678800" y="600084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de-DE" sz="1400" spc="-1" strike="noStrike">
                <a:latin typeface="Times New Roman"/>
              </a:defRPr>
            </a:lvl1pPr>
          </a:lstStyle>
          <a:p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913680" y="6000840"/>
            <a:ext cx="667188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de-DE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de-DE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10514160" y="6000840"/>
            <a:ext cx="752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de-DE" sz="1100" spc="-1" strike="noStrike">
                <a:solidFill>
                  <a:srgbClr val="f2f2f2"/>
                </a:solidFill>
                <a:latin typeface="Goudy Old Style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1DF26ED-B931-44FE-86C8-95C10F1B3B5C}" type="slidenum">
              <a:rPr b="0" lang="de-DE" sz="1100" spc="-1" strike="noStrike">
                <a:solidFill>
                  <a:srgbClr val="f2f2f2"/>
                </a:solidFill>
                <a:latin typeface="Goudy Old Style"/>
                <a:ea typeface="DejaVu Sans"/>
              </a:rPr>
              <a:t>&lt;Foliennummer&gt;</a:t>
            </a:fld>
            <a:endParaRPr b="0" lang="de-DE" sz="11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7678800" y="600084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de-DE" sz="1400" spc="-1" strike="noStrike">
                <a:latin typeface="Times New Roman"/>
              </a:defRPr>
            </a:lvl1pPr>
          </a:lstStyle>
          <a:p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13.xml"/><Relationship Id="rId7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hyperlink" Target="https://docs.oracle.com/en/java/javase/18/docs/api/index.html" TargetMode="External"/><Relationship Id="rId3" Type="http://schemas.openxmlformats.org/officeDocument/2006/relationships/hyperlink" Target="https://www.onlinewebfonts.com/icon/259140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Bild 4" descr=""/>
          <p:cNvPicPr/>
          <p:nvPr/>
        </p:nvPicPr>
        <p:blipFill>
          <a:blip r:embed="rId2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89" name="Freihandform 5"/>
          <p:cNvSpPr/>
          <p:nvPr/>
        </p:nvSpPr>
        <p:spPr>
          <a:xfrm rot="5400000">
            <a:off x="7133040" y="1384920"/>
            <a:ext cx="4030200" cy="4099320"/>
          </a:xfrm>
          <a:custGeom>
            <a:avLst/>
            <a:gdLst/>
            <a:ahLst/>
            <a:rect l="l" t="t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  <a:effectLst>
            <a:outerShdw algn="tl" blurRad="50760" dir="5400000" dist="38160" rotWithShape="0">
              <a:srgbClr val="000000">
                <a:alpha val="43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7390080" y="1673640"/>
            <a:ext cx="3484080" cy="2419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Projektarbeit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	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7390080" y="4158000"/>
            <a:ext cx="3484080" cy="10256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t">
            <a:normAutofit fontScale="71000"/>
          </a:bodyPr>
          <a:p>
            <a:pPr marL="228600" indent="-22860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300" spc="-1" strike="noStrike">
                <a:solidFill>
                  <a:srgbClr val="ffffff"/>
                </a:solidFill>
                <a:latin typeface="Goudy Old Style"/>
                <a:ea typeface="DejaVu Sans"/>
              </a:rPr>
              <a:t>Sebastian Albert </a:t>
            </a:r>
            <a:endParaRPr b="0" lang="de-DE" sz="2300" spc="-1" strike="noStrike">
              <a:latin typeface="Arial"/>
            </a:endParaRPr>
          </a:p>
          <a:p>
            <a:pPr marL="228600" indent="-22860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300" spc="-1" strike="noStrike">
                <a:solidFill>
                  <a:srgbClr val="ffffff"/>
                </a:solidFill>
                <a:latin typeface="Goudy Old Style"/>
                <a:ea typeface="DejaVu Sans"/>
              </a:rPr>
              <a:t>Ben Stahl</a:t>
            </a:r>
            <a:endParaRPr b="0" lang="de-DE" sz="2300" spc="-1" strike="noStrike">
              <a:latin typeface="Arial"/>
            </a:endParaRPr>
          </a:p>
          <a:p>
            <a:pPr marL="228600" indent="-22860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300" spc="-1" strike="noStrike">
                <a:solidFill>
                  <a:srgbClr val="ffffff"/>
                </a:solidFill>
                <a:latin typeface="Goudy Old Style"/>
                <a:ea typeface="DejaVu Sans"/>
              </a:rPr>
              <a:t>Fynn Federer</a:t>
            </a:r>
            <a:endParaRPr b="0" lang="de-DE" sz="2300" spc="-1" strike="noStrike">
              <a:latin typeface="Arial"/>
            </a:endParaRPr>
          </a:p>
        </p:txBody>
      </p:sp>
      <p:pic>
        <p:nvPicPr>
          <p:cNvPr id="92" name="Grafik 7" descr=""/>
          <p:cNvPicPr/>
          <p:nvPr/>
        </p:nvPicPr>
        <p:blipFill>
          <a:blip r:embed="rId4"/>
          <a:stretch/>
        </p:blipFill>
        <p:spPr>
          <a:xfrm>
            <a:off x="398160" y="1760040"/>
            <a:ext cx="6300000" cy="3337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Bild 2" descr=""/>
          <p:cNvPicPr/>
          <p:nvPr/>
        </p:nvPicPr>
        <p:blipFill>
          <a:blip r:embed="rId1"/>
          <a:stretch/>
        </p:blipFill>
        <p:spPr>
          <a:xfrm>
            <a:off x="0" y="0"/>
            <a:ext cx="6094800" cy="6856920"/>
          </a:xfrm>
          <a:prstGeom prst="rect">
            <a:avLst/>
          </a:prstGeom>
          <a:ln w="0">
            <a:noFill/>
          </a:ln>
        </p:spPr>
      </p:pic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080" cy="969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rmAutofit fontScale="79000"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Vielen Dank für ihre Aufmerksamkeit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	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2440" cy="4057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Noch Fragen?</a:t>
            </a:r>
            <a:endParaRPr b="0" lang="de-DE" sz="2400" spc="-1" strike="noStrike"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Bild 2" descr=""/>
          <p:cNvPicPr/>
          <p:nvPr/>
        </p:nvPicPr>
        <p:blipFill>
          <a:blip r:embed="rId1"/>
          <a:stretch/>
        </p:blipFill>
        <p:spPr>
          <a:xfrm>
            <a:off x="0" y="0"/>
            <a:ext cx="6094800" cy="6856920"/>
          </a:xfrm>
          <a:prstGeom prst="rect">
            <a:avLst/>
          </a:prstGeom>
          <a:ln w="0">
            <a:noFill/>
          </a:ln>
        </p:spPr>
      </p:pic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080" cy="969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Gliederung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	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2440" cy="4057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UML</a:t>
            </a:r>
            <a:endParaRPr b="0" lang="de-DE" sz="2400" spc="-1" strike="noStrike">
              <a:latin typeface="Arial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Struktogramme</a:t>
            </a:r>
            <a:endParaRPr b="0" lang="de-DE" sz="2400" spc="-1" strike="noStrike">
              <a:latin typeface="Arial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Weitere Funktionen</a:t>
            </a:r>
            <a:endParaRPr b="0" lang="de-DE" sz="2400" spc="-1" strike="noStrike">
              <a:latin typeface="Arial"/>
            </a:endParaRPr>
          </a:p>
          <a:p>
            <a:pPr marL="22860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hteck 54"/>
          <p:cNvSpPr/>
          <p:nvPr/>
        </p:nvSpPr>
        <p:spPr>
          <a:xfrm>
            <a:off x="0" y="0"/>
            <a:ext cx="12191040" cy="6856920"/>
          </a:xfrm>
          <a:prstGeom prst="rect">
            <a:avLst/>
          </a:prstGeom>
          <a:blipFill rotWithShape="0">
            <a:blip r:embed="rId2"/>
            <a:srcRect/>
            <a:stretch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7" name="Bild 2" descr=""/>
          <p:cNvPicPr/>
          <p:nvPr/>
        </p:nvPicPr>
        <p:blipFill>
          <a:blip r:embed="rId3"/>
          <a:stretch/>
        </p:blipFill>
        <p:spPr>
          <a:xfrm>
            <a:off x="0" y="0"/>
            <a:ext cx="6094800" cy="6856920"/>
          </a:xfrm>
          <a:prstGeom prst="rect">
            <a:avLst/>
          </a:prstGeom>
          <a:ln w="0">
            <a:noFill/>
          </a:ln>
        </p:spPr>
      </p:pic>
      <p:pic>
        <p:nvPicPr>
          <p:cNvPr id="98" name="Bild 56" descr=""/>
          <p:cNvPicPr/>
          <p:nvPr/>
        </p:nvPicPr>
        <p:blipFill>
          <a:blip r:embed="rId4"/>
          <a:stretch/>
        </p:blipFill>
        <p:spPr>
          <a:xfrm>
            <a:off x="6257160" y="0"/>
            <a:ext cx="5933880" cy="6856920"/>
          </a:xfrm>
          <a:prstGeom prst="rect">
            <a:avLst/>
          </a:prstGeom>
          <a:ln w="0">
            <a:noFill/>
          </a:ln>
        </p:spPr>
      </p:pic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080" cy="969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	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2440" cy="4057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pic>
        <p:nvPicPr>
          <p:cNvPr id="101" name="Grafik 6" descr=""/>
          <p:cNvPicPr/>
          <p:nvPr/>
        </p:nvPicPr>
        <p:blipFill>
          <a:blip r:embed="rId5"/>
          <a:stretch/>
        </p:blipFill>
        <p:spPr>
          <a:xfrm>
            <a:off x="0" y="-289080"/>
            <a:ext cx="12191040" cy="7146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12564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2520" cy="37137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endParaRPr b="0" lang="de-DE" sz="3200" spc="-1" strike="noStrike">
              <a:latin typeface="Arial"/>
            </a:endParaRPr>
          </a:p>
        </p:txBody>
      </p:sp>
      <p:pic>
        <p:nvPicPr>
          <p:cNvPr id="104" name="Grafik 4" descr=""/>
          <p:cNvPicPr/>
          <p:nvPr/>
        </p:nvPicPr>
        <p:blipFill>
          <a:blip r:embed="rId1"/>
          <a:stretch/>
        </p:blipFill>
        <p:spPr>
          <a:xfrm>
            <a:off x="0" y="746640"/>
            <a:ext cx="12191040" cy="5363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12564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pic>
        <p:nvPicPr>
          <p:cNvPr id="106" name="Inhaltsplatzhalter 10" descr=""/>
          <p:cNvPicPr/>
          <p:nvPr/>
        </p:nvPicPr>
        <p:blipFill>
          <a:blip r:embed="rId1"/>
          <a:stretch/>
        </p:blipFill>
        <p:spPr>
          <a:xfrm>
            <a:off x="6870960" y="15840"/>
            <a:ext cx="4406040" cy="6825240"/>
          </a:xfrm>
          <a:prstGeom prst="rect">
            <a:avLst/>
          </a:prstGeom>
          <a:ln w="0">
            <a:noFill/>
          </a:ln>
          <a:effectLst>
            <a:outerShdw blurRad="25560">
              <a:srgbClr val="000000">
                <a:alpha val="46000"/>
              </a:srgbClr>
            </a:outerShdw>
          </a:effectLst>
        </p:spPr>
      </p:pic>
      <p:pic>
        <p:nvPicPr>
          <p:cNvPr id="107" name="Grafik 12" descr=""/>
          <p:cNvPicPr/>
          <p:nvPr/>
        </p:nvPicPr>
        <p:blipFill>
          <a:blip r:embed="rId2"/>
          <a:stretch/>
        </p:blipFill>
        <p:spPr>
          <a:xfrm>
            <a:off x="924480" y="15840"/>
            <a:ext cx="4410360" cy="6856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rafik 1" descr=""/>
          <p:cNvPicPr/>
          <p:nvPr/>
        </p:nvPicPr>
        <p:blipFill>
          <a:blip r:embed="rId1"/>
          <a:stretch/>
        </p:blipFill>
        <p:spPr>
          <a:xfrm>
            <a:off x="360000" y="-17280"/>
            <a:ext cx="5180760" cy="6875280"/>
          </a:xfrm>
          <a:prstGeom prst="rect">
            <a:avLst/>
          </a:prstGeom>
          <a:ln w="0">
            <a:noFill/>
          </a:ln>
        </p:spPr>
      </p:pic>
      <p:pic>
        <p:nvPicPr>
          <p:cNvPr id="109" name="" descr=""/>
          <p:cNvPicPr/>
          <p:nvPr/>
        </p:nvPicPr>
        <p:blipFill>
          <a:blip r:embed="rId2"/>
          <a:stretch/>
        </p:blipFill>
        <p:spPr>
          <a:xfrm>
            <a:off x="5580000" y="1997280"/>
            <a:ext cx="6480000" cy="1962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12564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buNone/>
            </a:pPr>
            <a:endParaRPr b="0" lang="de-DE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2520" cy="37137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endParaRPr b="0" lang="de-DE" sz="3200" spc="-1" strike="noStrike">
              <a:latin typeface="Arial"/>
            </a:endParaRPr>
          </a:p>
        </p:txBody>
      </p:sp>
      <p:pic>
        <p:nvPicPr>
          <p:cNvPr id="112" name="Grafik 4" descr=""/>
          <p:cNvPicPr/>
          <p:nvPr/>
        </p:nvPicPr>
        <p:blipFill>
          <a:blip r:embed="rId1"/>
          <a:stretch/>
        </p:blipFill>
        <p:spPr>
          <a:xfrm>
            <a:off x="2151720" y="9000"/>
            <a:ext cx="7887240" cy="683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Bild 2" descr=""/>
          <p:cNvPicPr/>
          <p:nvPr/>
        </p:nvPicPr>
        <p:blipFill>
          <a:blip r:embed="rId1"/>
          <a:stretch/>
        </p:blipFill>
        <p:spPr>
          <a:xfrm>
            <a:off x="0" y="0"/>
            <a:ext cx="6094800" cy="6856920"/>
          </a:xfrm>
          <a:prstGeom prst="rect">
            <a:avLst/>
          </a:prstGeom>
          <a:ln w="0">
            <a:noFill/>
          </a:ln>
        </p:spPr>
      </p:pic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080" cy="969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rmAutofit fontScale="79000"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Weitere Programmfunktionen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	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2440" cy="4057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Funktion zum Sortieren der Produkte</a:t>
            </a:r>
            <a:endParaRPr b="0" lang="de-DE" sz="2400" spc="-1" strike="noStrike">
              <a:latin typeface="Arial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Textfeld für Lagerplatz &amp; Mitarbeiter</a:t>
            </a:r>
            <a:endParaRPr b="0" lang="de-DE" sz="2400" spc="-1" strike="noStrike">
              <a:latin typeface="Arial"/>
            </a:endParaRPr>
          </a:p>
          <a:p>
            <a:pPr marL="22860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Bild 1" descr=""/>
          <p:cNvPicPr/>
          <p:nvPr/>
        </p:nvPicPr>
        <p:blipFill>
          <a:blip r:embed="rId1"/>
          <a:stretch/>
        </p:blipFill>
        <p:spPr>
          <a:xfrm>
            <a:off x="0" y="0"/>
            <a:ext cx="6094800" cy="6856920"/>
          </a:xfrm>
          <a:prstGeom prst="rect">
            <a:avLst/>
          </a:prstGeom>
          <a:ln w="0">
            <a:noFill/>
          </a:ln>
        </p:spPr>
      </p:pic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080" cy="969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Quellen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300000" y="1732320"/>
            <a:ext cx="5579640" cy="4057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1" lang="de-DE" sz="2400" spc="-1" strike="noStrike" u="sng">
                <a:solidFill>
                  <a:srgbClr val="f4edd8"/>
                </a:solidFill>
                <a:uFillTx/>
                <a:latin typeface="Goudy Old Style"/>
                <a:ea typeface="DejaVu Sans"/>
              </a:rPr>
              <a:t>Code</a:t>
            </a:r>
            <a:endParaRPr b="0" lang="de-DE" sz="2400" spc="-1" strike="noStrike"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400" spc="-1" strike="noStrike" u="sng">
                <a:solidFill>
                  <a:srgbClr val="ad1f1f"/>
                </a:solidFill>
                <a:uFillTx/>
                <a:latin typeface="Goudy Old Style"/>
                <a:ea typeface="DejaVu Sans"/>
                <a:hlinkClick r:id="rId2"/>
              </a:rPr>
              <a:t>https://docs.oracle.com/en/java/javase/18/docs/api/index.html</a:t>
            </a:r>
            <a:endParaRPr b="0" lang="de-DE" sz="2400" spc="-1" strike="noStrike"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https://stackoverflow.com/</a:t>
            </a:r>
            <a:endParaRPr b="0" lang="de-DE" sz="2400" spc="-1" strike="noStrike"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1" lang="de-DE" sz="2400" spc="-1" strike="noStrike" u="sng">
                <a:solidFill>
                  <a:srgbClr val="f4edd8"/>
                </a:solidFill>
                <a:uFillTx/>
                <a:latin typeface="Goudy Old Style"/>
                <a:ea typeface="DejaVu Sans"/>
              </a:rPr>
              <a:t>Icons</a:t>
            </a: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 </a:t>
            </a:r>
            <a:r>
              <a:rPr b="0" lang="de-DE" sz="2400" spc="-1" strike="noStrike" u="sng">
                <a:solidFill>
                  <a:srgbClr val="ad1f1f"/>
                </a:solidFill>
                <a:uFillTx/>
                <a:latin typeface="Goudy Old Style"/>
                <a:ea typeface="DejaVu Sans"/>
                <a:hlinkClick r:id="rId3"/>
              </a:rPr>
              <a:t>https://www.onlinewebfonts.com/icon/259140</a:t>
            </a:r>
            <a:endParaRPr b="0" lang="de-DE" sz="2400" spc="-1" strike="noStrike"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http://icon-icons.com/de/symbol/%C3%B6ffnen/73704</a:t>
            </a:r>
            <a:endParaRPr b="0" lang="de-DE" sz="2400" spc="-1" strike="noStrike"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{3C7C7F33-7192-4D4F-85A5-1EF8496F6738}tf55705232_win32</Template>
  <TotalTime>18</TotalTime>
  <Application>LibreOffice/7.3.4.2$Linux_X86_64 LibreOffice_project/30$Build-2</Application>
  <AppVersion>15.0000</AppVersion>
  <Words>58</Words>
  <Paragraphs>31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2022-07-02T12:39:36Z</dcterms:created>
  <dc:creator>Ben Stahl</dc:creator>
  <dc:description/>
  <dc:language>de-DE</dc:language>
  <cp:lastModifiedBy/>
  <dcterms:modified xsi:type="dcterms:W3CDTF">2022-07-05T06:27:25Z</dcterms:modified>
  <cp:revision>13</cp:revision>
  <dc:subject/>
  <dc:title>Projektarbeit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8</vt:i4>
  </property>
  <property fmtid="{D5CDD505-2E9C-101B-9397-08002B2CF9AE}" pid="4" name="PresentationFormat">
    <vt:lpwstr>Breitbild</vt:lpwstr>
  </property>
  <property fmtid="{D5CDD505-2E9C-101B-9397-08002B2CF9AE}" pid="5" name="Slides">
    <vt:i4>9</vt:i4>
  </property>
</Properties>
</file>